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60" r:id="rId7"/>
    <p:sldId id="261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21/04/2022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</a:t>
            </a:r>
          </a:p>
          <a:p>
            <a:r>
              <a:rPr lang="en-GB" dirty="0"/>
              <a:t>Explore methods of enabling an agent to understand its own limitations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r>
              <a:rPr lang="en-GB" dirty="0"/>
              <a:t>Project PROLERO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Conv1D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Pre-processing testing</a:t>
            </a:r>
          </a:p>
          <a:p>
            <a:endParaRPr lang="en-GB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48754462-241E-43CF-8317-E69328241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687" y="2567311"/>
            <a:ext cx="5435187" cy="1533421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DB2D8D7-C0A5-4970-8CBD-1C99CE018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143" y="1151637"/>
            <a:ext cx="5435187" cy="132335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5CA3BA-D60B-45EE-8390-ADB240D644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686" y="4100732"/>
            <a:ext cx="5407559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Suspension implementation</a:t>
            </a:r>
          </a:p>
          <a:p>
            <a:r>
              <a:rPr lang="en-GB" dirty="0"/>
              <a:t>Back bending evolution</a:t>
            </a:r>
          </a:p>
          <a:p>
            <a:r>
              <a:rPr lang="en-GB" dirty="0"/>
              <a:t>Solar charging battery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C7960A68-72EA-4550-90A4-50B925372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431" y="5108919"/>
            <a:ext cx="5724911" cy="1333148"/>
          </a:xfrm>
          <a:prstGeom prst="rect">
            <a:avLst/>
          </a:prstGeom>
        </p:spPr>
      </p:pic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450" y="1690688"/>
            <a:ext cx="2160793" cy="1752583"/>
          </a:xfrm>
          <a:prstGeom prst="rect">
            <a:avLst/>
          </a:prstGeom>
        </p:spPr>
      </p:pic>
      <p:pic>
        <p:nvPicPr>
          <p:cNvPr id="9" name="Picture 8" descr="Diagram, engineering drawing&#10;&#10;Description automatically generated">
            <a:extLst>
              <a:ext uri="{FF2B5EF4-FFF2-40B4-BE49-F238E27FC236}">
                <a16:creationId xmlns:a16="http://schemas.microsoft.com/office/drawing/2014/main" id="{5DC4E2F0-4D49-425A-979C-267452AF51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06A3861-E811-4783-A9D3-68E37BFE7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model was group, however rule based was more trustworthy</a:t>
            </a:r>
          </a:p>
        </p:txBody>
      </p:sp>
      <p:pic>
        <p:nvPicPr>
          <p:cNvPr id="10" name="Picture 9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6C413A6D-372A-4E11-8BDE-206898336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78" y="4725185"/>
            <a:ext cx="2326924" cy="174519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458E0A4A-2BDF-4BE2-8A2E-DD71A38C89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877" y="4725185"/>
            <a:ext cx="2356921" cy="1767690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BAB46BD0-2E1D-4A79-AAFE-2B1776F7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86" y="4747682"/>
            <a:ext cx="2326924" cy="1745193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6CC54174-CB0D-4F1C-B2E1-9E46C6FEE0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23" y="4107235"/>
            <a:ext cx="3954991" cy="23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265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Computer vision</vt:lpstr>
      <vt:lpstr>Physical robot implementation </vt:lpstr>
      <vt:lpstr>Conclusions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13</cp:revision>
  <dcterms:created xsi:type="dcterms:W3CDTF">2022-04-21T09:40:11Z</dcterms:created>
  <dcterms:modified xsi:type="dcterms:W3CDTF">2022-04-21T11:11:36Z</dcterms:modified>
</cp:coreProperties>
</file>

<file path=docProps/thumbnail.jpeg>
</file>